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04" r:id="rId20"/>
    <p:sldId id="273" r:id="rId21"/>
    <p:sldId id="275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05" r:id="rId41"/>
    <p:sldId id="302" r:id="rId42"/>
    <p:sldId id="294" r:id="rId43"/>
    <p:sldId id="293" r:id="rId44"/>
    <p:sldId id="301" r:id="rId45"/>
    <p:sldId id="295" r:id="rId46"/>
    <p:sldId id="300" r:id="rId47"/>
    <p:sldId id="296" r:id="rId48"/>
    <p:sldId id="299" r:id="rId49"/>
    <p:sldId id="297" r:id="rId50"/>
    <p:sldId id="29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3E46A8-4A27-9D6F-568A-0C0DC0A85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974825"/>
            <a:ext cx="8361229" cy="908349"/>
          </a:xfrm>
        </p:spPr>
        <p:txBody>
          <a:bodyPr/>
          <a:lstStyle/>
          <a:p>
            <a:r>
              <a:rPr lang="ko-KR" altLang="en-US" sz="6000" dirty="0"/>
              <a:t>데이터베이스 </a:t>
            </a:r>
            <a:r>
              <a:rPr lang="en-US" altLang="ko-KR" sz="6000" dirty="0"/>
              <a:t>2</a:t>
            </a:r>
            <a:r>
              <a:rPr lang="ko-KR" altLang="en-US" sz="6000" dirty="0"/>
              <a:t>강 과제</a:t>
            </a:r>
          </a:p>
        </p:txBody>
      </p:sp>
    </p:spTree>
    <p:extLst>
      <p:ext uri="{BB962C8B-B14F-4D97-AF65-F5344CB8AC3E}">
        <p14:creationId xmlns:p14="http://schemas.microsoft.com/office/powerpoint/2010/main" val="22844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31" y="476794"/>
            <a:ext cx="10391072" cy="5365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75451" y="6134072"/>
            <a:ext cx="467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기준으로 코드를 만들었음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878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E38A574-11DC-31EE-2D90-1B01FED8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09" y="476794"/>
            <a:ext cx="8214781" cy="6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3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C8F1B25-ABAE-1916-73EF-FFE37081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030" y="3592643"/>
            <a:ext cx="2629267" cy="342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05D9C9B-461E-6B47-710A-A71B0712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532" y="3326981"/>
            <a:ext cx="1398836" cy="874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4F643F-4D55-08EC-885B-6912AC98E4D1}"/>
              </a:ext>
            </a:extLst>
          </p:cNvPr>
          <p:cNvSpPr txBox="1"/>
          <p:nvPr/>
        </p:nvSpPr>
        <p:spPr>
          <a:xfrm>
            <a:off x="3482649" y="4629688"/>
            <a:ext cx="629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 </a:t>
            </a:r>
            <a:r>
              <a:rPr lang="ko-KR" altLang="en-US" dirty="0"/>
              <a:t>차이나는 이유는 </a:t>
            </a:r>
            <a:r>
              <a:rPr lang="en-US" altLang="ko-KR" dirty="0" err="1"/>
              <a:t>eclips</a:t>
            </a:r>
            <a:r>
              <a:rPr lang="ko-KR" altLang="en-US" dirty="0"/>
              <a:t>안에서 데이터가 </a:t>
            </a:r>
            <a:r>
              <a:rPr lang="ko-KR" altLang="en-US" dirty="0" err="1"/>
              <a:t>들어갈때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번째 항목부터 들어가게끔 </a:t>
            </a:r>
            <a:r>
              <a:rPr lang="ko-KR" altLang="en-US" dirty="0" err="1"/>
              <a:t>설정되어있기</a:t>
            </a:r>
            <a:r>
              <a:rPr lang="ko-KR" altLang="en-US" dirty="0"/>
              <a:t> 때문임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EE3EA63-F852-F321-E207-D1A2D50CD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94" y="1170891"/>
            <a:ext cx="2247250" cy="17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2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(1)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63CC404-A11E-E7BD-E322-2D4EC02A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398" y="2322081"/>
            <a:ext cx="3219899" cy="2772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4845E0F-D4CA-FA35-E611-26B0BC0D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493"/>
            <a:ext cx="6629763" cy="61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(2)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96F4E5C-BE06-5B04-531E-C56E8099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18" y="0"/>
            <a:ext cx="2327313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A5A62E-7EE2-F16D-DBC1-4B3F68D2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379"/>
            <a:ext cx="6957304" cy="64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(3)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D1011A2-352B-7CE2-9520-1733A658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674" y="0"/>
            <a:ext cx="2351314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92B9FC6-C3E6-8FD4-0E7A-3CEAF53F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94"/>
            <a:ext cx="6950533" cy="6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(4)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F98B662-EAC9-5A6C-7E83-5014992B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779" y="0"/>
            <a:ext cx="2153013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5D2270-D550-F62B-FC78-13B54EA0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94"/>
            <a:ext cx="6951239" cy="6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9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create</a:t>
            </a:r>
            <a:r>
              <a:rPr lang="ko-KR" altLang="en-US" sz="2000" dirty="0"/>
              <a:t> </a:t>
            </a:r>
            <a:r>
              <a:rPr lang="en-US" altLang="ko-KR" sz="2000" dirty="0"/>
              <a:t>table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BF84AEA-D43A-D501-5789-B20BB907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480" y="2787764"/>
            <a:ext cx="1584228" cy="1282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1D316C-7060-EE8E-4FBC-A40D1E84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417"/>
            <a:ext cx="854511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27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drop</a:t>
            </a:r>
            <a:r>
              <a:rPr lang="ko-KR" altLang="en-US" sz="2000" dirty="0"/>
              <a:t> </a:t>
            </a:r>
            <a:r>
              <a:rPr lang="en-US" altLang="ko-KR" sz="2000" dirty="0"/>
              <a:t>table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B4CD91C-756A-8C87-EEE7-7D6F4899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62" y="2316482"/>
            <a:ext cx="9871475" cy="22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2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insert data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28" y="476794"/>
            <a:ext cx="7589152" cy="55480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02298" y="6316999"/>
            <a:ext cx="507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데이터를 </a:t>
            </a:r>
            <a:r>
              <a:rPr lang="ko-KR" altLang="en-US" smtClean="0"/>
              <a:t>기준으로 코드를 제작하였음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5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17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9804478-E1B2-55AB-2670-376FB185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160" y="2762275"/>
            <a:ext cx="2353945" cy="13334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7DD359B-8401-C878-9C0B-2BBA1418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2" y="2126713"/>
            <a:ext cx="8609564" cy="26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7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insert data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489DD82-C4A7-4D25-883C-5D9E2DCF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07" y="359872"/>
            <a:ext cx="8614786" cy="61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insert data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8398ED2-9372-028E-E0FE-E308DE8E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79" y="1550195"/>
            <a:ext cx="2448640" cy="15457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4BA5672-A4DF-E6F8-AC6C-2442FE4C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73" y="4169299"/>
            <a:ext cx="4168527" cy="476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89083C3-AF53-5CAF-500F-5D2CCC6C3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19" y="3925611"/>
            <a:ext cx="1805253" cy="964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D12B987-3223-07DB-16EE-64138AE2CC65}"/>
              </a:ext>
            </a:extLst>
          </p:cNvPr>
          <p:cNvSpPr txBox="1"/>
          <p:nvPr/>
        </p:nvSpPr>
        <p:spPr>
          <a:xfrm>
            <a:off x="3261359" y="553482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Eclipse</a:t>
            </a:r>
            <a:r>
              <a:rPr lang="ko-KR" altLang="en-US" dirty="0"/>
              <a:t>에서는 </a:t>
            </a:r>
            <a:r>
              <a:rPr lang="en-US" altLang="ko-KR" dirty="0"/>
              <a:t>0</a:t>
            </a:r>
            <a:r>
              <a:rPr lang="ko-KR" altLang="en-US" dirty="0"/>
              <a:t>번째부터 </a:t>
            </a:r>
            <a:r>
              <a:rPr lang="en-US" altLang="ko-KR" dirty="0"/>
              <a:t>count</a:t>
            </a:r>
            <a:r>
              <a:rPr lang="ko-KR" altLang="en-US" dirty="0"/>
              <a:t>가 되므로 개수가 동일</a:t>
            </a:r>
          </a:p>
        </p:txBody>
      </p:sp>
    </p:spTree>
    <p:extLst>
      <p:ext uri="{BB962C8B-B14F-4D97-AF65-F5344CB8AC3E}">
        <p14:creationId xmlns:p14="http://schemas.microsoft.com/office/powerpoint/2010/main" val="4145246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</a:t>
            </a:r>
            <a:r>
              <a:rPr lang="ko-KR" altLang="en-US" sz="2000" dirty="0"/>
              <a:t>가장 가까운 거리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3B2269F-D15B-CDD9-D17E-018D4168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451"/>
            <a:ext cx="7952865" cy="5839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372EE91-AAAD-D421-FCA8-299C9C0F1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890" y="2190576"/>
            <a:ext cx="311511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65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</a:t>
            </a:r>
            <a:r>
              <a:rPr lang="ko-KR" altLang="en-US" sz="2000" dirty="0"/>
              <a:t>전체 데이터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30BAB03-E9C8-8F98-B06C-36F4468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8457"/>
            <a:ext cx="8351990" cy="61395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AB7482-0CC7-4A3D-214E-61BAEEA6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307" y="0"/>
            <a:ext cx="2260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6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where 1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93215D-D9B0-0CC7-1B5B-63FA0B9F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87"/>
            <a:ext cx="8396298" cy="6172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0F6C6A6-DF65-723D-4AE1-46285157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235" y="0"/>
            <a:ext cx="207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where 2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F6A34C7-9E90-A36B-54AA-02189946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923" y="0"/>
            <a:ext cx="2113342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3714375-0C09-CB58-9136-67DA6793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948"/>
            <a:ext cx="8264441" cy="60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 실습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390"/>
            <a:ext cx="9440883" cy="33931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22" y="2519217"/>
            <a:ext cx="1782591" cy="15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실습</a:t>
            </a:r>
            <a:r>
              <a:rPr lang="en-US" altLang="ko-KR" sz="2000" dirty="0"/>
              <a:t>1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24" y="2200820"/>
            <a:ext cx="9771014" cy="22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70" y="5943472"/>
            <a:ext cx="7906853" cy="914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58" y="814261"/>
            <a:ext cx="8602275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28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3 – </a:t>
            </a:r>
            <a:r>
              <a:rPr lang="ko-KR" altLang="en-US" sz="2000" dirty="0" smtClean="0"/>
              <a:t>테이블 생성 </a:t>
            </a:r>
            <a:r>
              <a:rPr lang="en-US" altLang="ko-KR" sz="2000" dirty="0" smtClean="0"/>
              <a:t>(sum/</a:t>
            </a:r>
            <a:r>
              <a:rPr lang="en-US" altLang="ko-KR" sz="2000" dirty="0" err="1" smtClean="0"/>
              <a:t>avg</a:t>
            </a:r>
            <a:r>
              <a:rPr lang="en-US" altLang="ko-KR" sz="2000" dirty="0" smtClean="0"/>
              <a:t> column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454"/>
            <a:ext cx="10078857" cy="3258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409" y="2604708"/>
            <a:ext cx="1782591" cy="15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0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18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76D56A0-1563-994D-E70F-FF87EA51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04" y="3716381"/>
            <a:ext cx="1733792" cy="562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2F4978-A01B-4804-41FE-F5DD1181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39" y="4783647"/>
            <a:ext cx="1666922" cy="859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89561AE-FD8C-E70D-6178-5E5365C42E34}"/>
              </a:ext>
            </a:extLst>
          </p:cNvPr>
          <p:cNvSpPr txBox="1"/>
          <p:nvPr/>
        </p:nvSpPr>
        <p:spPr>
          <a:xfrm>
            <a:off x="7471954" y="4890234"/>
            <a:ext cx="387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Kopo10 DB</a:t>
            </a:r>
            <a:r>
              <a:rPr lang="ko-KR" altLang="en-US" dirty="0"/>
              <a:t>안에 </a:t>
            </a:r>
            <a:r>
              <a:rPr lang="en-US" altLang="ko-KR" dirty="0" err="1"/>
              <a:t>otherExamtable</a:t>
            </a:r>
            <a:r>
              <a:rPr lang="ko-KR" altLang="en-US" dirty="0"/>
              <a:t>이 정상적으로 생성됨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6B9B17E-C613-32B7-2369-CC18E1C55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84" y="815570"/>
            <a:ext cx="793543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 smtClean="0"/>
              <a:t>3 – drop table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2519235"/>
            <a:ext cx="8421275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59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 smtClean="0"/>
              <a:t>3 – insert data (sum/</a:t>
            </a:r>
            <a:r>
              <a:rPr lang="en-US" altLang="ko-KR" sz="2000" dirty="0" err="1" smtClean="0"/>
              <a:t>avg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5" y="1141985"/>
            <a:ext cx="9507277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71" y="404740"/>
            <a:ext cx="7177538" cy="64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7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87" y="824222"/>
            <a:ext cx="905953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72031"/>
            <a:ext cx="4344006" cy="6249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61" y="472031"/>
            <a:ext cx="4315427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21" y="448215"/>
            <a:ext cx="4372585" cy="62206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793" y="433925"/>
            <a:ext cx="4372585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25" y="476794"/>
            <a:ext cx="4344006" cy="62302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00" y="1948611"/>
            <a:ext cx="4315427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 smtClean="0"/>
              <a:t>26</a:t>
            </a:r>
            <a:r>
              <a:rPr lang="ko-KR" altLang="en-US" sz="2000" dirty="0" smtClean="0"/>
              <a:t>페이지 실습</a:t>
            </a:r>
            <a:r>
              <a:rPr lang="en-US" altLang="ko-KR" sz="2000" dirty="0" smtClean="0"/>
              <a:t>1 – </a:t>
            </a:r>
            <a:r>
              <a:rPr lang="ko-KR" altLang="en-US" sz="2000" dirty="0" smtClean="0"/>
              <a:t>주식</a:t>
            </a:r>
            <a:r>
              <a:rPr lang="en-US" altLang="ko-KR" sz="2000" dirty="0" smtClean="0"/>
              <a:t>DB </a:t>
            </a:r>
            <a:r>
              <a:rPr lang="ko-KR" altLang="en-US" sz="2000" dirty="0" smtClean="0"/>
              <a:t>테이블 생성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삭제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64" y="1369995"/>
            <a:ext cx="9000558" cy="40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29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1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테이블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0" y="2200819"/>
            <a:ext cx="9294109" cy="22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8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2 </a:t>
            </a:r>
            <a:r>
              <a:rPr lang="en-US" altLang="ko-KR" sz="2000" dirty="0"/>
              <a:t>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 smtClean="0"/>
              <a:t>데이터 입력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404596"/>
            <a:ext cx="8162210" cy="6453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85960" y="3169633"/>
            <a:ext cx="234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해당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기준으로 코드를 제작하였음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7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19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BC8193E-A149-EF47-1B13-BA58BB55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681" y="4055445"/>
            <a:ext cx="3124636" cy="419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68F61DF-D96F-4F50-E94C-A0A7CF6FE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70" y="5263664"/>
            <a:ext cx="3232859" cy="613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8F2E9FD-3F76-32AD-598D-4272567E0F3F}"/>
              </a:ext>
            </a:extLst>
          </p:cNvPr>
          <p:cNvSpPr txBox="1"/>
          <p:nvPr/>
        </p:nvSpPr>
        <p:spPr>
          <a:xfrm>
            <a:off x="8307977" y="53825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아무것도 없음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99DFE2F-601D-032F-3B3D-4E33CF7D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046" y="1265855"/>
            <a:ext cx="7925906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5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2 </a:t>
            </a:r>
            <a:r>
              <a:rPr lang="en-US" altLang="ko-KR" sz="2000" dirty="0"/>
              <a:t>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 smtClean="0"/>
              <a:t>데이터 입력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5" y="460629"/>
            <a:ext cx="6710470" cy="63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2 </a:t>
            </a:r>
            <a:r>
              <a:rPr lang="en-US" altLang="ko-KR" sz="2000" dirty="0"/>
              <a:t>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 smtClean="0"/>
              <a:t>데이터 입력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05" y="687086"/>
            <a:ext cx="6965583" cy="52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2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데이터 입력 </a:t>
            </a:r>
            <a:r>
              <a:rPr lang="ko-KR" altLang="en-US" sz="2000" dirty="0" smtClean="0"/>
              <a:t>완료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1591401" y="5615267"/>
            <a:ext cx="7565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11,146,121</a:t>
            </a:r>
            <a:r>
              <a:rPr lang="ko-KR" altLang="en-US" dirty="0" smtClean="0"/>
              <a:t>개의 데이터를 입력하였고 </a:t>
            </a:r>
            <a:r>
              <a:rPr lang="en-US" altLang="ko-KR" dirty="0" smtClean="0"/>
              <a:t>6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46</a:t>
            </a:r>
            <a:r>
              <a:rPr lang="ko-KR" altLang="en-US" dirty="0" err="1" smtClean="0"/>
              <a:t>분정도가</a:t>
            </a:r>
            <a:r>
              <a:rPr lang="ko-KR" altLang="en-US" dirty="0" smtClean="0"/>
              <a:t> 소요되었다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640" y="2977158"/>
            <a:ext cx="4030739" cy="383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2214" y="2463113"/>
            <a:ext cx="247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시작 시간 </a:t>
            </a:r>
            <a:r>
              <a:rPr lang="en-US" altLang="ko-KR" dirty="0" smtClean="0"/>
              <a:t>~ </a:t>
            </a:r>
            <a:r>
              <a:rPr lang="ko-KR" altLang="en-US" dirty="0" smtClean="0"/>
              <a:t>종료 시간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22" y="1360509"/>
            <a:ext cx="406774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2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데이터 </a:t>
            </a:r>
            <a:r>
              <a:rPr lang="ko-KR" altLang="en-US" sz="2000" dirty="0" smtClean="0"/>
              <a:t>입력 중 중복 키 에러 발생</a:t>
            </a:r>
            <a:endParaRPr lang="ko-KR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75076" y="4180408"/>
            <a:ext cx="850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입력 중 </a:t>
            </a:r>
            <a:r>
              <a:rPr lang="en-US" altLang="ko-KR" dirty="0" smtClean="0"/>
              <a:t>8724023, 8725658</a:t>
            </a:r>
            <a:r>
              <a:rPr lang="ko-KR" altLang="en-US" dirty="0" smtClean="0"/>
              <a:t>번 데이터가 </a:t>
            </a:r>
            <a:r>
              <a:rPr lang="en-US" altLang="ko-KR" dirty="0" smtClean="0"/>
              <a:t>PK </a:t>
            </a:r>
            <a:r>
              <a:rPr lang="ko-KR" altLang="en-US" dirty="0" smtClean="0"/>
              <a:t>중복으로 인해 입력되지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532" y="3142887"/>
            <a:ext cx="6224775" cy="46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2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 smtClean="0"/>
              <a:t>중복 값 캐치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771" y="3508546"/>
            <a:ext cx="5897218" cy="8953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21" y="679706"/>
            <a:ext cx="5804145" cy="3331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76" y="2327027"/>
            <a:ext cx="6026607" cy="857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21" y="1215786"/>
            <a:ext cx="6669459" cy="372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1867" y="4586068"/>
            <a:ext cx="723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필드 값은 다르지만 </a:t>
            </a:r>
            <a:r>
              <a:rPr lang="en-US" altLang="ko-KR" dirty="0" smtClean="0"/>
              <a:t>PK</a:t>
            </a:r>
            <a:r>
              <a:rPr lang="ko-KR" altLang="en-US" dirty="0" smtClean="0"/>
              <a:t>키 값이 같은 데이터가 존재해서 </a:t>
            </a:r>
            <a:r>
              <a:rPr lang="en-US" altLang="ko-KR" dirty="0" smtClean="0"/>
              <a:t>8724023, 8725658</a:t>
            </a:r>
            <a:r>
              <a:rPr lang="ko-KR" altLang="en-US" dirty="0" smtClean="0"/>
              <a:t>번째 데이터는 입력되지 않았다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 손실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377" y="5502913"/>
            <a:ext cx="4834662" cy="3658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336" y="5331443"/>
            <a:ext cx="1480616" cy="708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56895" y="6264664"/>
            <a:ext cx="696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값이 손실되어 총 </a:t>
            </a:r>
            <a:r>
              <a:rPr lang="en-US" altLang="ko-KR" dirty="0" smtClean="0"/>
              <a:t>11,146,119</a:t>
            </a:r>
            <a:r>
              <a:rPr lang="ko-KR" altLang="en-US" dirty="0" smtClean="0"/>
              <a:t>개의 값이 테이블에 입력되었다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8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3 </a:t>
            </a:r>
            <a:r>
              <a:rPr lang="en-US" altLang="ko-KR" sz="2000" dirty="0"/>
              <a:t>– </a:t>
            </a:r>
            <a:r>
              <a:rPr lang="ko-KR" altLang="en-US" sz="2000" dirty="0" smtClean="0"/>
              <a:t>원하는 날짜</a:t>
            </a:r>
            <a:r>
              <a:rPr lang="en-US" altLang="ko-KR" sz="2000" dirty="0" smtClean="0"/>
              <a:t>(2015-01-12)</a:t>
            </a:r>
            <a:r>
              <a:rPr lang="ko-KR" altLang="en-US" sz="2000" dirty="0" smtClean="0"/>
              <a:t> 찾기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338509"/>
            <a:ext cx="7811590" cy="57062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971" y="0"/>
            <a:ext cx="1450428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685" y="6249920"/>
            <a:ext cx="4887007" cy="2667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15" y="6122106"/>
            <a:ext cx="1044727" cy="5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3 </a:t>
            </a:r>
            <a:r>
              <a:rPr lang="en-US" altLang="ko-KR" sz="2000" dirty="0"/>
              <a:t>– </a:t>
            </a:r>
            <a:r>
              <a:rPr lang="ko-KR" altLang="en-US" sz="2000" dirty="0" smtClean="0"/>
              <a:t>원하는 날짜</a:t>
            </a:r>
            <a:r>
              <a:rPr lang="en-US" altLang="ko-KR" sz="2000" dirty="0"/>
              <a:t>(2015-01-12)</a:t>
            </a:r>
            <a:r>
              <a:rPr lang="ko-KR" altLang="en-US" sz="2000" dirty="0" smtClean="0"/>
              <a:t> 찾기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32" y="799744"/>
            <a:ext cx="7487695" cy="4048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4571" y="5171384"/>
            <a:ext cx="386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NotePad</a:t>
            </a:r>
            <a:r>
              <a:rPr lang="en-US" altLang="ko-KR" dirty="0" smtClean="0"/>
              <a:t>++</a:t>
            </a:r>
            <a:r>
              <a:rPr lang="ko-KR" altLang="en-US" dirty="0" smtClean="0"/>
              <a:t>에서도 </a:t>
            </a:r>
            <a:r>
              <a:rPr lang="en-US" altLang="ko-KR" dirty="0" smtClean="0"/>
              <a:t>2206</a:t>
            </a:r>
            <a:r>
              <a:rPr lang="ko-KR" altLang="en-US" dirty="0" smtClean="0"/>
              <a:t>개로 일치함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3 – </a:t>
            </a:r>
            <a:r>
              <a:rPr lang="ko-KR" altLang="en-US" sz="2000" dirty="0"/>
              <a:t>원하는 </a:t>
            </a:r>
            <a:r>
              <a:rPr lang="ko-KR" altLang="en-US" sz="2000" dirty="0" smtClean="0"/>
              <a:t>종목코드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삼성전자 </a:t>
            </a:r>
            <a:r>
              <a:rPr lang="en-US" altLang="ko-KR" sz="2000" dirty="0"/>
              <a:t>A005930)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찾기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476794"/>
            <a:ext cx="7973538" cy="56872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220" y="0"/>
            <a:ext cx="142052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64" y="6369992"/>
            <a:ext cx="5172797" cy="238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761" y="6164013"/>
            <a:ext cx="1175258" cy="6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3 – </a:t>
            </a:r>
            <a:r>
              <a:rPr lang="ko-KR" altLang="en-US" sz="2000" dirty="0"/>
              <a:t>원하는 </a:t>
            </a:r>
            <a:r>
              <a:rPr lang="ko-KR" altLang="en-US" sz="2000" dirty="0" smtClean="0"/>
              <a:t>종목코드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삼성전자 </a:t>
            </a:r>
            <a:r>
              <a:rPr lang="en-US" altLang="ko-KR" sz="2000" dirty="0"/>
              <a:t>A005930)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찾기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77" y="1018729"/>
            <a:ext cx="8183117" cy="398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8364" y="5358004"/>
            <a:ext cx="651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NotePad</a:t>
            </a:r>
            <a:r>
              <a:rPr lang="en-US" altLang="ko-KR" dirty="0" smtClean="0"/>
              <a:t>++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파일에서 카운트 해보았다</a:t>
            </a:r>
            <a:r>
              <a:rPr lang="en-US" altLang="ko-KR" dirty="0" smtClean="0"/>
              <a:t>. 9841</a:t>
            </a:r>
            <a:r>
              <a:rPr lang="ko-KR" altLang="en-US" dirty="0" smtClean="0"/>
              <a:t>개 맞음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정리하기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42" y="0"/>
            <a:ext cx="5289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20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B0AAA9A-DB09-2A76-1770-2AE9AB47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55" y="4160520"/>
            <a:ext cx="3143689" cy="24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0030B2B-48A7-1DC3-1FF7-3B0C0CE9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87" y="4830645"/>
            <a:ext cx="2324424" cy="1562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5CB4F5A-AED6-B0AB-2B6B-A2E8126E5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256" y="899234"/>
            <a:ext cx="8135485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2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680" y="0"/>
            <a:ext cx="52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21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A48F757-87D6-76D7-09DC-CF55D3F50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58" y="4421775"/>
            <a:ext cx="2133283" cy="16438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34EF974-5A01-D482-8205-8E55FFFE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8" y="1025098"/>
            <a:ext cx="788780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22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 (1)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D0F4908-168C-C4B5-38C8-0F5BAA99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560" y="1152876"/>
            <a:ext cx="1813849" cy="1195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7433FC-343C-8EB6-BE8D-42A826305148}"/>
              </a:ext>
            </a:extLst>
          </p:cNvPr>
          <p:cNvSpPr txBox="1"/>
          <p:nvPr/>
        </p:nvSpPr>
        <p:spPr>
          <a:xfrm>
            <a:off x="8934994" y="25230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Freewifi</a:t>
            </a:r>
            <a:r>
              <a:rPr lang="en-US" altLang="ko-KR" dirty="0"/>
              <a:t> </a:t>
            </a:r>
            <a:r>
              <a:rPr lang="ko-KR" altLang="en-US" dirty="0"/>
              <a:t>테이블 생성됨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0274454-584A-16B9-20D0-B7F95C34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017"/>
            <a:ext cx="7868748" cy="4382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A9336D5-FC5F-F397-889F-29DDE8ED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86050"/>
            <a:ext cx="7868748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6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22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 (2)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7F8981A-F8AF-1B6F-A445-BF2CC1BA7FC2}"/>
              </a:ext>
            </a:extLst>
          </p:cNvPr>
          <p:cNvSpPr txBox="1"/>
          <p:nvPr/>
        </p:nvSpPr>
        <p:spPr>
          <a:xfrm>
            <a:off x="1280159" y="992673"/>
            <a:ext cx="105547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23 </a:t>
            </a:r>
            <a:r>
              <a:rPr lang="en-US" altLang="ko-KR" dirty="0" err="1"/>
              <a:t>freewifi</a:t>
            </a:r>
            <a:r>
              <a:rPr lang="en-US" altLang="ko-KR" dirty="0"/>
              <a:t>(2) 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에러</a:t>
            </a:r>
          </a:p>
          <a:p>
            <a:r>
              <a:rPr lang="en-US" altLang="ko-KR" dirty="0"/>
              <a:t>-&gt; A,B,K varchar(150)</a:t>
            </a:r>
            <a:r>
              <a:rPr lang="ko-KR" altLang="en-US" dirty="0"/>
              <a:t>으로 늘려주기</a:t>
            </a:r>
          </a:p>
          <a:p>
            <a:r>
              <a:rPr lang="en-US" altLang="ko-KR" dirty="0"/>
              <a:t>-&gt; A: </a:t>
            </a:r>
            <a:r>
              <a:rPr lang="ko-KR" altLang="en-US" dirty="0"/>
              <a:t>설치장소명 </a:t>
            </a:r>
            <a:r>
              <a:rPr lang="en-US" altLang="ko-KR" dirty="0" err="1"/>
              <a:t>inst_place</a:t>
            </a:r>
            <a:endParaRPr lang="en-US" altLang="ko-KR" dirty="0"/>
          </a:p>
          <a:p>
            <a:r>
              <a:rPr lang="en-US" altLang="ko-KR" dirty="0"/>
              <a:t>-&gt; B: </a:t>
            </a:r>
            <a:r>
              <a:rPr lang="ko-KR" altLang="en-US" dirty="0" err="1"/>
              <a:t>설치장소상세</a:t>
            </a:r>
            <a:r>
              <a:rPr lang="ko-KR" altLang="en-US" dirty="0"/>
              <a:t> </a:t>
            </a:r>
            <a:r>
              <a:rPr lang="en-US" altLang="ko-KR" dirty="0" err="1"/>
              <a:t>inst_place_detail</a:t>
            </a:r>
            <a:endParaRPr lang="en-US" altLang="ko-KR" dirty="0"/>
          </a:p>
          <a:p>
            <a:r>
              <a:rPr lang="en-US" altLang="ko-KR" dirty="0"/>
              <a:t>-&gt; K : </a:t>
            </a:r>
            <a:r>
              <a:rPr lang="ko-KR" altLang="en-US" dirty="0"/>
              <a:t>관리기관명 </a:t>
            </a:r>
            <a:r>
              <a:rPr lang="en-US" altLang="ko-KR" dirty="0" err="1"/>
              <a:t>manage_office</a:t>
            </a:r>
            <a:endParaRPr lang="en-US" altLang="ko-KR" dirty="0"/>
          </a:p>
          <a:p>
            <a:r>
              <a:rPr lang="en-US" altLang="ko-KR" dirty="0"/>
              <a:t>-&gt; alter table </a:t>
            </a:r>
            <a:r>
              <a:rPr lang="ko-KR" altLang="en-US" dirty="0"/>
              <a:t>테이블명 </a:t>
            </a:r>
            <a:r>
              <a:rPr lang="en-US" altLang="ko-KR" dirty="0"/>
              <a:t>modify </a:t>
            </a:r>
            <a:r>
              <a:rPr lang="ko-KR" altLang="en-US" dirty="0" err="1"/>
              <a:t>컬렴명</a:t>
            </a:r>
            <a:r>
              <a:rPr lang="ko-KR" altLang="en-US" dirty="0"/>
              <a:t> </a:t>
            </a:r>
            <a:r>
              <a:rPr lang="en-US" altLang="ko-KR" dirty="0"/>
              <a:t>varchar(</a:t>
            </a:r>
            <a:r>
              <a:rPr lang="ko-KR" altLang="en-US" dirty="0"/>
              <a:t>사이즈</a:t>
            </a:r>
            <a:r>
              <a:rPr lang="en-US" altLang="ko-KR" dirty="0"/>
              <a:t>); </a:t>
            </a:r>
            <a:r>
              <a:rPr lang="ko-KR" altLang="en-US" dirty="0"/>
              <a:t>활용</a:t>
            </a:r>
          </a:p>
          <a:p>
            <a:endParaRPr lang="ko-KR" altLang="en-US" dirty="0"/>
          </a:p>
          <a:p>
            <a:r>
              <a:rPr lang="ko-KR" altLang="en-US" dirty="0"/>
              <a:t>슬라이드 </a:t>
            </a:r>
            <a:r>
              <a:rPr lang="en-US" altLang="ko-KR" dirty="0"/>
              <a:t>23 </a:t>
            </a:r>
            <a:r>
              <a:rPr lang="en-US" altLang="ko-KR" dirty="0" err="1"/>
              <a:t>freewifi</a:t>
            </a:r>
            <a:r>
              <a:rPr lang="en-US" altLang="ko-KR" dirty="0"/>
              <a:t>(2) 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에러 </a:t>
            </a:r>
            <a:r>
              <a:rPr lang="en-US" altLang="ko-KR" dirty="0"/>
              <a:t>(2)</a:t>
            </a:r>
          </a:p>
          <a:p>
            <a:r>
              <a:rPr lang="en-US" altLang="ko-KR" dirty="0"/>
              <a:t>-&gt; Data too long for column '</a:t>
            </a:r>
            <a:r>
              <a:rPr lang="en-US" altLang="ko-KR" dirty="0" err="1"/>
              <a:t>inst_place_detail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inst_place_detail</a:t>
            </a:r>
            <a:r>
              <a:rPr lang="en-US" altLang="ko-KR" dirty="0"/>
              <a:t> varchar()</a:t>
            </a:r>
            <a:r>
              <a:rPr lang="ko-KR" altLang="en-US" dirty="0"/>
              <a:t>사이즈를 </a:t>
            </a:r>
            <a:r>
              <a:rPr lang="en-US" altLang="ko-KR" dirty="0"/>
              <a:t>250</a:t>
            </a:r>
            <a:r>
              <a:rPr lang="ko-KR" altLang="en-US" dirty="0"/>
              <a:t>으로 다시 변경</a:t>
            </a:r>
          </a:p>
          <a:p>
            <a:endParaRPr lang="ko-KR" altLang="en-US" dirty="0"/>
          </a:p>
          <a:p>
            <a:r>
              <a:rPr lang="ko-KR" altLang="en-US" dirty="0"/>
              <a:t>슬라이드 </a:t>
            </a:r>
            <a:r>
              <a:rPr lang="en-US" altLang="ko-KR" dirty="0"/>
              <a:t>23 </a:t>
            </a:r>
            <a:r>
              <a:rPr lang="en-US" altLang="ko-KR" dirty="0" err="1"/>
              <a:t>freewifi</a:t>
            </a:r>
            <a:r>
              <a:rPr lang="en-US" altLang="ko-KR" dirty="0"/>
              <a:t>(2) 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에러 </a:t>
            </a:r>
            <a:r>
              <a:rPr lang="en-US" altLang="ko-KR" dirty="0"/>
              <a:t>(3)</a:t>
            </a:r>
          </a:p>
          <a:p>
            <a:r>
              <a:rPr lang="en-US" altLang="ko-KR" dirty="0"/>
              <a:t>-&gt; 12271</a:t>
            </a:r>
            <a:r>
              <a:rPr lang="ko-KR" altLang="en-US" dirty="0"/>
              <a:t>번째 항목 </a:t>
            </a:r>
            <a:r>
              <a:rPr lang="en-US" altLang="ko-KR" dirty="0" err="1"/>
              <a:t>wifi_ssid</a:t>
            </a:r>
            <a:r>
              <a:rPr lang="en-US" altLang="ko-KR" dirty="0"/>
              <a:t> column Data too long for column '</a:t>
            </a:r>
            <a:r>
              <a:rPr lang="en-US" altLang="ko-KR" dirty="0" err="1"/>
              <a:t>inst_place_detail</a:t>
            </a:r>
            <a:r>
              <a:rPr lang="en-US" altLang="ko-KR" dirty="0"/>
              <a:t>' </a:t>
            </a:r>
            <a:r>
              <a:rPr lang="ko-KR" altLang="en-US" dirty="0"/>
              <a:t>에러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wifi_ssid</a:t>
            </a:r>
            <a:r>
              <a:rPr lang="ko-KR" altLang="en-US" dirty="0"/>
              <a:t>의 </a:t>
            </a:r>
            <a:r>
              <a:rPr lang="en-US" altLang="ko-KR" dirty="0"/>
              <a:t>varchar( )</a:t>
            </a:r>
            <a:r>
              <a:rPr lang="ko-KR" altLang="en-US" dirty="0"/>
              <a:t>사이즈 </a:t>
            </a:r>
            <a:r>
              <a:rPr lang="en-US" altLang="ko-KR" dirty="0"/>
              <a:t>150</a:t>
            </a:r>
            <a:r>
              <a:rPr lang="ko-KR" altLang="en-US" dirty="0"/>
              <a:t>으로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D666702-6621-505A-7C26-D682CBFE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55" y="1191040"/>
            <a:ext cx="5220429" cy="971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7F735B6-F7DB-DEB4-1840-467146D5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572" y="3162263"/>
            <a:ext cx="5172797" cy="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C4A4BC-76B8-8CEC-B46A-9E1B03C4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702" y="4923906"/>
            <a:ext cx="4486901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3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DB021D-E1BA-4932-56AA-B77B24C46CD4}"/>
              </a:ext>
            </a:extLst>
          </p:cNvPr>
          <p:cNvSpPr txBox="1"/>
          <p:nvPr/>
        </p:nvSpPr>
        <p:spPr>
          <a:xfrm>
            <a:off x="8216537" y="925807"/>
            <a:ext cx="3975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복합 키를 지정하기위해 </a:t>
            </a:r>
            <a:r>
              <a:rPr lang="en-US" altLang="ko-KR" dirty="0"/>
              <a:t>id column </a:t>
            </a:r>
            <a:r>
              <a:rPr lang="ko-KR" altLang="en-US" dirty="0"/>
              <a:t>추가로 생성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id</a:t>
            </a:r>
            <a:r>
              <a:rPr lang="ko-KR" altLang="en-US" dirty="0"/>
              <a:t>와 데이터 기준일자를 복합 키로 지정하였음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’</a:t>
            </a:r>
            <a:r>
              <a:rPr lang="ko-KR" altLang="en-US" dirty="0" err="1"/>
              <a:t>설치년월</a:t>
            </a:r>
            <a:r>
              <a:rPr lang="en-US" altLang="ko-KR" dirty="0"/>
              <a:t>’</a:t>
            </a:r>
            <a:r>
              <a:rPr lang="ko-KR" altLang="en-US" dirty="0"/>
              <a:t>에 해당하는 </a:t>
            </a:r>
            <a:r>
              <a:rPr lang="en-US" altLang="ko-KR" dirty="0"/>
              <a:t>column  	</a:t>
            </a:r>
            <a:r>
              <a:rPr lang="en-US" altLang="ko-KR" dirty="0" err="1"/>
              <a:t>inst_date</a:t>
            </a:r>
            <a:r>
              <a:rPr lang="ko-KR" altLang="en-US" dirty="0"/>
              <a:t>의 데이터 형식을</a:t>
            </a:r>
            <a:endParaRPr lang="en-US" altLang="ko-KR" dirty="0"/>
          </a:p>
          <a:p>
            <a:r>
              <a:rPr lang="en-US" altLang="ko-KR" dirty="0"/>
              <a:t>	Date</a:t>
            </a:r>
            <a:r>
              <a:rPr lang="ko-KR" altLang="en-US" dirty="0"/>
              <a:t>로 변경하였음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기존 </a:t>
            </a:r>
            <a:r>
              <a:rPr lang="en-US" altLang="ko-KR" dirty="0"/>
              <a:t>csv</a:t>
            </a:r>
            <a:r>
              <a:rPr lang="ko-KR" altLang="en-US" dirty="0"/>
              <a:t>파일의 </a:t>
            </a:r>
            <a:r>
              <a:rPr lang="ko-KR" altLang="en-US" dirty="0" err="1"/>
              <a:t>설치년월</a:t>
            </a:r>
            <a:r>
              <a:rPr lang="ko-KR" altLang="en-US" dirty="0"/>
              <a:t> </a:t>
            </a:r>
            <a:r>
              <a:rPr lang="en-US" altLang="ko-KR" dirty="0"/>
              <a:t>column</a:t>
            </a:r>
            <a:r>
              <a:rPr lang="ko-KR" altLang="en-US" dirty="0"/>
              <a:t>에 </a:t>
            </a:r>
            <a:r>
              <a:rPr lang="en-US" altLang="ko-KR" dirty="0"/>
              <a:t>	</a:t>
            </a:r>
            <a:r>
              <a:rPr lang="ko-KR" altLang="en-US" dirty="0"/>
              <a:t>있는 공백들은 </a:t>
            </a:r>
            <a:r>
              <a:rPr lang="en-US" altLang="ko-KR" dirty="0"/>
              <a:t>2015-12-15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일괄 변경하였음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190FA0B-1C0C-09EE-7638-F8CF09BF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794"/>
            <a:ext cx="8066440" cy="40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93063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3698</TotalTime>
  <Words>735</Words>
  <Application>Microsoft Office PowerPoint</Application>
  <PresentationFormat>와이드스크린</PresentationFormat>
  <Paragraphs>86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돋움</vt:lpstr>
      <vt:lpstr>Franklin Gothic Book</vt:lpstr>
      <vt:lpstr>자르기</vt:lpstr>
      <vt:lpstr>데이터베이스 2강 과제</vt:lpstr>
      <vt:lpstr>슬라이드 17페이지 실습</vt:lpstr>
      <vt:lpstr>슬라이드 18페이지 실습</vt:lpstr>
      <vt:lpstr>슬라이드 19페이지 실습</vt:lpstr>
      <vt:lpstr>슬라이드 20페이지 실습</vt:lpstr>
      <vt:lpstr>슬라이드 21페이지 실습</vt:lpstr>
      <vt:lpstr>슬라이드 22페이지 실습 (1)</vt:lpstr>
      <vt:lpstr>슬라이드 22페이지 실습 (2)</vt:lpstr>
      <vt:lpstr>슬라이드 23페이지 실습 (3), (4)</vt:lpstr>
      <vt:lpstr>슬라이드 23페이지 실습 (3), (4)</vt:lpstr>
      <vt:lpstr>슬라이드 23페이지 실습 (3), (4)</vt:lpstr>
      <vt:lpstr>슬라이드 23페이지 실습 (3), (4)</vt:lpstr>
      <vt:lpstr>슬라이드 24페이지 실습(1)</vt:lpstr>
      <vt:lpstr>슬라이드 24페이지 실습(2)</vt:lpstr>
      <vt:lpstr>슬라이드 24페이지 실습(3)</vt:lpstr>
      <vt:lpstr>슬라이드 24페이지 실습(4)</vt:lpstr>
      <vt:lpstr>슬라이드 25페이지 basic 1 실습 – create table</vt:lpstr>
      <vt:lpstr>슬라이드 25페이지 basic 1 실습 – drop table</vt:lpstr>
      <vt:lpstr>슬라이드 25페이지 basic 1 실습 – insert data</vt:lpstr>
      <vt:lpstr>슬라이드 25페이지 basic 1 실습 – insert data</vt:lpstr>
      <vt:lpstr>슬라이드 25페이지 basic 1 실습 – insert data</vt:lpstr>
      <vt:lpstr>슬라이드 25페이지 basic 1 실습 – 가장 가까운 거리 찾기</vt:lpstr>
      <vt:lpstr>슬라이드 25페이지 basic 1 실습 – 전체 데이터 출력</vt:lpstr>
      <vt:lpstr>슬라이드 25페이지 basic 1 실습 – where 1</vt:lpstr>
      <vt:lpstr>슬라이드 25페이지 basic 1 실습 – where 2</vt:lpstr>
      <vt:lpstr>슬라이드 25페이지 basic 2 실습1</vt:lpstr>
      <vt:lpstr>슬라이드 25페이지 basic 2 실습1</vt:lpstr>
      <vt:lpstr>슬라이드 25페이지 basic 2 실습2</vt:lpstr>
      <vt:lpstr>슬라이드 25페이지 basic 2 실습3 – 테이블 생성 (sum/avg column 추가)</vt:lpstr>
      <vt:lpstr>슬라이드 25페이지 basic 2 실습3 – drop table</vt:lpstr>
      <vt:lpstr>슬라이드 25페이지 basic 2 실습3 – insert data (sum/avg 추가)</vt:lpstr>
      <vt:lpstr>슬라이드 25페이지 basic 2 실습3 – 30개씩 출력 및 총점/평균 구하기</vt:lpstr>
      <vt:lpstr>슬라이드 25페이지 basic 2 실습3 – 30개씩 출력 및 총점/평균 구하기</vt:lpstr>
      <vt:lpstr>슬라이드 25페이지 basic 2 실습3 – 30개씩 출력 및 총점/평균 구하기</vt:lpstr>
      <vt:lpstr>슬라이드 25페이지 basic 2 실습3 – 30개씩 출력 및 총점/평균 구하기</vt:lpstr>
      <vt:lpstr>슬라이드 25페이지 basic 2 실습3 – 30개씩 출력 및 총점/평균 구하기</vt:lpstr>
      <vt:lpstr>슬라이드 26페이지 실습1 – 주식DB 테이블 생성, 삭제</vt:lpstr>
      <vt:lpstr>슬라이드 26페이지 실습1 – 주식DB 테이블 생성, 삭제</vt:lpstr>
      <vt:lpstr>슬라이드 26페이지 실습2 – 주식DB 데이터 입력</vt:lpstr>
      <vt:lpstr>슬라이드 26페이지 실습2 – 주식DB 데이터 입력</vt:lpstr>
      <vt:lpstr>슬라이드 26페이지 실습2 – 주식DB 데이터 입력</vt:lpstr>
      <vt:lpstr>슬라이드 26페이지 실습2 – 주식DB 데이터 입력 완료</vt:lpstr>
      <vt:lpstr>슬라이드 26페이지 실습2 – 주식DB 데이터 입력 중 중복 키 에러 발생</vt:lpstr>
      <vt:lpstr>슬라이드 26페이지 실습2 – 주식DB 중복 값 캐치</vt:lpstr>
      <vt:lpstr>슬라이드 26페이지 실습3 – 원하는 날짜(2015-01-12) 찾기</vt:lpstr>
      <vt:lpstr>슬라이드 26페이지 실습3 – 원하는 날짜(2015-01-12) 찾기</vt:lpstr>
      <vt:lpstr>슬라이드 26페이지 실습3 – 원하는 종목코드(삼성전자 A005930) 찾기</vt:lpstr>
      <vt:lpstr>슬라이드 26페이지 실습3 – 원하는 종목코드(삼성전자 A005930) 찾기</vt:lpstr>
      <vt:lpstr>정리하기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 2강 과제</dc:title>
  <dc:creator>남정현</dc:creator>
  <cp:lastModifiedBy>Bino</cp:lastModifiedBy>
  <cp:revision>37</cp:revision>
  <dcterms:created xsi:type="dcterms:W3CDTF">2023-05-09T00:18:08Z</dcterms:created>
  <dcterms:modified xsi:type="dcterms:W3CDTF">2023-05-15T06:15:41Z</dcterms:modified>
</cp:coreProperties>
</file>